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napToGrid="0">
      <p:cViewPr varScale="1">
        <p:scale>
          <a:sx n="68" d="100"/>
          <a:sy n="68" d="100"/>
        </p:scale>
        <p:origin x="-17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65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719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420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59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31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49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94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114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82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078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15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E76CB-9487-4BD4-9E4D-FFDA389D9ABF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506D7-1295-4812-9EFE-7640EDBE9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485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HISTORY OF CRICKET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54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ABOUT TEST MATCH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Test match cricket is the longest, oldest, and most prestigious form of the game, played over five days between two senior national teams</a:t>
            </a:r>
            <a:r>
              <a:rPr lang="en-US" dirty="0"/>
              <a:t>. Teams play in white clothing with a red ball, aiming to bat twice, bowl twice, and score more total runs than their opponent, with 90 overs bowled per day. 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42482" y="1947672"/>
            <a:ext cx="4975326" cy="357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676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T20 WORLD CUP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838200" y="2570136"/>
            <a:ext cx="14001654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 </a:t>
            </a:r>
            <a:r>
              <a:rPr kumimoji="0" lang="en-US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ICC Men's T20 World Cup 2026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is currently reaching its final stages, co-hosted by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India and Sri Lanka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from February 7 to March 8, 2026. The tournament's final </a:t>
            </a: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is schedule 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for </a:t>
            </a:r>
            <a:r>
              <a:rPr kumimoji="0" lang="en-US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March 8, 2026</a:t>
            </a: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at the Narendra Modi Stadium in Ahmedabad.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Google Sans"/>
              </a:rPr>
              <a:t> 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787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71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Google Sans</vt:lpstr>
      <vt:lpstr>Office Theme</vt:lpstr>
      <vt:lpstr>HISTORY OF CRICKET </vt:lpstr>
      <vt:lpstr>ABOUT TEST MATCH </vt:lpstr>
      <vt:lpstr>T20 WORLD CUP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OF CRICKET</dc:title>
  <dc:creator>Microsoft account</dc:creator>
  <cp:lastModifiedBy>Microsoft account</cp:lastModifiedBy>
  <cp:revision>2</cp:revision>
  <dcterms:created xsi:type="dcterms:W3CDTF">2026-03-05T14:53:36Z</dcterms:created>
  <dcterms:modified xsi:type="dcterms:W3CDTF">2026-03-05T14:56:39Z</dcterms:modified>
</cp:coreProperties>
</file>